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2" r:id="rId7"/>
    <p:sldId id="263" r:id="rId8"/>
    <p:sldId id="265" r:id="rId9"/>
    <p:sldId id="261" r:id="rId10"/>
    <p:sldId id="294" r:id="rId11"/>
    <p:sldId id="295" r:id="rId12"/>
    <p:sldId id="266" r:id="rId13"/>
    <p:sldId id="267" r:id="rId14"/>
    <p:sldId id="269" r:id="rId15"/>
    <p:sldId id="268" r:id="rId16"/>
    <p:sldId id="273" r:id="rId17"/>
    <p:sldId id="299" r:id="rId18"/>
    <p:sldId id="270" r:id="rId19"/>
    <p:sldId id="271" r:id="rId20"/>
    <p:sldId id="272" r:id="rId21"/>
    <p:sldId id="300" r:id="rId22"/>
    <p:sldId id="301" r:id="rId23"/>
    <p:sldId id="275" r:id="rId24"/>
    <p:sldId id="276" r:id="rId25"/>
    <p:sldId id="277" r:id="rId26"/>
    <p:sldId id="306" r:id="rId27"/>
    <p:sldId id="310" r:id="rId28"/>
    <p:sldId id="278" r:id="rId29"/>
    <p:sldId id="279" r:id="rId30"/>
    <p:sldId id="298" r:id="rId31"/>
    <p:sldId id="307" r:id="rId32"/>
    <p:sldId id="280" r:id="rId33"/>
    <p:sldId id="281" r:id="rId34"/>
    <p:sldId id="303" r:id="rId35"/>
    <p:sldId id="304" r:id="rId36"/>
    <p:sldId id="305" r:id="rId37"/>
    <p:sldId id="296" r:id="rId38"/>
    <p:sldId id="297" r:id="rId39"/>
    <p:sldId id="302" r:id="rId40"/>
    <p:sldId id="282" r:id="rId41"/>
    <p:sldId id="283" r:id="rId42"/>
    <p:sldId id="284" r:id="rId43"/>
    <p:sldId id="285" r:id="rId44"/>
    <p:sldId id="286" r:id="rId45"/>
    <p:sldId id="288" r:id="rId46"/>
    <p:sldId id="289" r:id="rId47"/>
    <p:sldId id="308" r:id="rId48"/>
    <p:sldId id="290" r:id="rId49"/>
    <p:sldId id="291" r:id="rId50"/>
    <p:sldId id="260" r:id="rId51"/>
    <p:sldId id="292" r:id="rId52"/>
    <p:sldId id="29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70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Visiting the Middle East in the Time of Terror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65076"/>
            <a:ext cx="6400800" cy="77372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Venise Grossmann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7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Arab Emirates</a:t>
            </a:r>
          </a:p>
        </p:txBody>
      </p:sp>
      <p:pic>
        <p:nvPicPr>
          <p:cNvPr id="6" name="Content Placeholder 5" descr="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580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Arab Emirates</a:t>
            </a:r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99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Oman</a:t>
            </a:r>
            <a:endParaRPr lang="en-US" dirty="0"/>
          </a:p>
        </p:txBody>
      </p:sp>
      <p:pic>
        <p:nvPicPr>
          <p:cNvPr id="4" name="Content Placeholder 3" descr="wad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99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Oman</a:t>
            </a:r>
            <a:endParaRPr lang="en-US" dirty="0"/>
          </a:p>
        </p:txBody>
      </p:sp>
      <p:pic>
        <p:nvPicPr>
          <p:cNvPr id="4" name="Content Placeholder 3" descr="oma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  <p:pic>
        <p:nvPicPr>
          <p:cNvPr id="5" name="Picture 4" descr="Omangu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3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Oman</a:t>
            </a:r>
            <a:endParaRPr lang="en-US" dirty="0"/>
          </a:p>
        </p:txBody>
      </p:sp>
      <p:pic>
        <p:nvPicPr>
          <p:cNvPr id="10" name="Content Placeholder 9" descr="Oman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96" r="-10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925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Ira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319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457200" y="152963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98756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78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4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139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Muslim Clothing for Women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977"/>
            <a:ext cx="9144000" cy="38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4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666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0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pic>
        <p:nvPicPr>
          <p:cNvPr id="4" name="Content Placeholder 3" descr="2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/>
        </p:blipFill>
        <p:spPr>
          <a:xfrm>
            <a:off x="457200" y="16462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1724868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514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0283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Content Placeholder 3" descr="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93" r="-28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40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Content Placeholder 3" descr="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09" r="-142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8937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Content Placeholder 3" descr="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282" r="-77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5882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Palestine</a:t>
            </a:r>
            <a:endParaRPr lang="en-US" dirty="0"/>
          </a:p>
        </p:txBody>
      </p:sp>
      <p:pic>
        <p:nvPicPr>
          <p:cNvPr id="4" name="Content Placeholder 3" descr="3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8" r="-1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0324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73" r="-17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963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East</a:t>
            </a:r>
            <a:endParaRPr lang="en-US" dirty="0"/>
          </a:p>
        </p:txBody>
      </p:sp>
      <p:pic>
        <p:nvPicPr>
          <p:cNvPr id="12" name="Content Placeholder 11" descr="Screen Shot 2017-02-21 at 6.35.3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5898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73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438" r="-56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548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4393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098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268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4464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264" r="-68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5089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4420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955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Jordan</a:t>
            </a:r>
            <a:endParaRPr lang="en-US" dirty="0"/>
          </a:p>
        </p:txBody>
      </p:sp>
      <p:pic>
        <p:nvPicPr>
          <p:cNvPr id="4" name="Content Placeholder 3" descr="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761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 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Egypt</a:t>
            </a:r>
          </a:p>
          <a:p>
            <a:r>
              <a:rPr lang="en-US" dirty="0" smtClean="0"/>
              <a:t>Turkey (Istanbul)</a:t>
            </a:r>
          </a:p>
          <a:p>
            <a:r>
              <a:rPr lang="en-US" dirty="0" smtClean="0"/>
              <a:t>United Arab Emirates (Dubai)</a:t>
            </a:r>
            <a:endParaRPr lang="en-US" dirty="0"/>
          </a:p>
          <a:p>
            <a:r>
              <a:rPr lang="en-US" dirty="0" smtClean="0"/>
              <a:t>Oman</a:t>
            </a:r>
          </a:p>
          <a:p>
            <a:r>
              <a:rPr lang="en-US" dirty="0" smtClean="0"/>
              <a:t>Iran</a:t>
            </a:r>
          </a:p>
          <a:p>
            <a:r>
              <a:rPr lang="en-US" dirty="0" smtClean="0"/>
              <a:t>Israel</a:t>
            </a:r>
          </a:p>
          <a:p>
            <a:r>
              <a:rPr lang="en-US" dirty="0" smtClean="0"/>
              <a:t>Palestine</a:t>
            </a:r>
          </a:p>
          <a:p>
            <a:r>
              <a:rPr lang="en-US" dirty="0" smtClean="0"/>
              <a:t>Jordan</a:t>
            </a:r>
          </a:p>
          <a:p>
            <a:r>
              <a:rPr lang="en-US" dirty="0" smtClean="0"/>
              <a:t>Qatar (Doha)</a:t>
            </a:r>
          </a:p>
          <a:p>
            <a:r>
              <a:rPr lang="en-US" dirty="0" smtClean="0"/>
              <a:t>Bahrain</a:t>
            </a:r>
          </a:p>
          <a:p>
            <a:r>
              <a:rPr lang="en-US" dirty="0" smtClean="0"/>
              <a:t>Lebanon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1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Qatar</a:t>
            </a:r>
            <a:endParaRPr lang="en-US" dirty="0"/>
          </a:p>
        </p:txBody>
      </p:sp>
      <p:pic>
        <p:nvPicPr>
          <p:cNvPr id="4" name="Content Placeholder 3" descr="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33" r="-12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7388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Qatar</a:t>
            </a:r>
            <a:endParaRPr lang="en-US" dirty="0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4638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Qatar</a:t>
            </a:r>
            <a:endParaRPr lang="en-US" dirty="0"/>
          </a:p>
        </p:txBody>
      </p:sp>
      <p:pic>
        <p:nvPicPr>
          <p:cNvPr id="4" name="Content Placeholder 3" descr="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423" r="-89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1917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Bahrain</a:t>
            </a:r>
            <a:endParaRPr lang="en-US" dirty="0"/>
          </a:p>
        </p:txBody>
      </p:sp>
      <p:pic>
        <p:nvPicPr>
          <p:cNvPr id="4" name="Content Placeholder 3" descr="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10" r="-11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6310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Bahrain</a:t>
            </a:r>
            <a:endParaRPr lang="en-US" dirty="0"/>
          </a:p>
        </p:txBody>
      </p:sp>
      <p:pic>
        <p:nvPicPr>
          <p:cNvPr id="4" name="Content Placeholder 3" descr="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30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Lebanon</a:t>
            </a:r>
            <a:endParaRPr lang="en-US" dirty="0"/>
          </a:p>
        </p:txBody>
      </p:sp>
      <p:pic>
        <p:nvPicPr>
          <p:cNvPr id="4" name="Content Placeholder 3" descr="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35" r="-130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6137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Lebanon</a:t>
            </a:r>
            <a:endParaRPr lang="en-US" dirty="0"/>
          </a:p>
        </p:txBody>
      </p:sp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1610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Lebanon</a:t>
            </a:r>
            <a:endParaRPr lang="en-US" dirty="0"/>
          </a:p>
        </p:txBody>
      </p:sp>
      <p:pic>
        <p:nvPicPr>
          <p:cNvPr id="4" name="Content Placeholder 3" descr="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4243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Lebanon</a:t>
            </a:r>
            <a:endParaRPr lang="en-US" dirty="0"/>
          </a:p>
        </p:txBody>
      </p:sp>
      <p:pic>
        <p:nvPicPr>
          <p:cNvPr id="4" name="Content Placeholder 3" descr="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431" r="-97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168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Lebanon</a:t>
            </a:r>
            <a:endParaRPr lang="en-US" dirty="0"/>
          </a:p>
        </p:txBody>
      </p:sp>
      <p:pic>
        <p:nvPicPr>
          <p:cNvPr id="4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91" r="-35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285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</a:t>
            </a:r>
            <a:endParaRPr lang="en-US" dirty="0"/>
          </a:p>
        </p:txBody>
      </p:sp>
      <p:pic>
        <p:nvPicPr>
          <p:cNvPr id="4" name="Content Placeholder 3" descr="pyramid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8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Countries Not 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Cyprus</a:t>
            </a:r>
          </a:p>
          <a:p>
            <a:r>
              <a:rPr lang="en-US" dirty="0" smtClean="0"/>
              <a:t>Iraq</a:t>
            </a:r>
          </a:p>
          <a:p>
            <a:r>
              <a:rPr lang="en-US" dirty="0" smtClean="0"/>
              <a:t>Kuwait</a:t>
            </a:r>
          </a:p>
          <a:p>
            <a:r>
              <a:rPr lang="en-US" dirty="0" smtClean="0"/>
              <a:t>Saudi Arabia</a:t>
            </a:r>
          </a:p>
          <a:p>
            <a:r>
              <a:rPr lang="en-US" dirty="0" smtClean="0"/>
              <a:t>Syria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2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Enjoyed the Middle 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About the Culture</a:t>
            </a:r>
          </a:p>
          <a:p>
            <a:r>
              <a:rPr lang="en-US" dirty="0" smtClean="0"/>
              <a:t>Experiencing the conditions (heat/sand)</a:t>
            </a:r>
          </a:p>
          <a:p>
            <a:r>
              <a:rPr lang="en-US" dirty="0" smtClean="0"/>
              <a:t>Gaining a better understanding of what our deployed troops experience</a:t>
            </a:r>
          </a:p>
          <a:p>
            <a:r>
              <a:rPr lang="en-US" dirty="0" smtClean="0"/>
              <a:t>Better understanding of how the common people feel about Americans</a:t>
            </a:r>
          </a:p>
          <a:p>
            <a:r>
              <a:rPr lang="en-US" dirty="0" smtClean="0"/>
              <a:t>Meeting many new friends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9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Hafiz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“I have come into the world to see this: the sword drop from men’s hands even at the height of their arc of rage, because we have finally realized there is just one flesh we can wound.”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051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</a:t>
            </a:r>
            <a:endParaRPr lang="en-US" dirty="0"/>
          </a:p>
        </p:txBody>
      </p:sp>
      <p:pic>
        <p:nvPicPr>
          <p:cNvPr id="4" name="Content Placeholder 3" descr="egyp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116" r="-10511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98145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pic>
        <p:nvPicPr>
          <p:cNvPr id="4" name="Content Placeholder 3" descr="Turke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872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Arab Emirates</a:t>
            </a:r>
            <a:endParaRPr lang="en-US" dirty="0"/>
          </a:p>
        </p:txBody>
      </p:sp>
      <p:pic>
        <p:nvPicPr>
          <p:cNvPr id="4" name="Content Placeholder 3" descr="Duba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304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Arab Emirates</a:t>
            </a:r>
            <a:endParaRPr lang="en-US" dirty="0"/>
          </a:p>
        </p:txBody>
      </p:sp>
      <p:pic>
        <p:nvPicPr>
          <p:cNvPr id="4" name="Content Placeholder 3" descr="duba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834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29782</TotalTime>
  <Words>190</Words>
  <Application>Microsoft Macintosh PowerPoint</Application>
  <PresentationFormat>On-screen Show (4:3)</PresentationFormat>
  <Paragraphs>76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 Black </vt:lpstr>
      <vt:lpstr>Visiting the Middle East in the Time of Terror</vt:lpstr>
      <vt:lpstr>Muslim Clothing for Women</vt:lpstr>
      <vt:lpstr>Middle East</vt:lpstr>
      <vt:lpstr>Countries Visited</vt:lpstr>
      <vt:lpstr>Egypt</vt:lpstr>
      <vt:lpstr>Egypt</vt:lpstr>
      <vt:lpstr>Turkey</vt:lpstr>
      <vt:lpstr>United Arab Emirates</vt:lpstr>
      <vt:lpstr>United Arab Emirates</vt:lpstr>
      <vt:lpstr>United Arab Emirates</vt:lpstr>
      <vt:lpstr>United Arab Emirates</vt:lpstr>
      <vt:lpstr>Oman</vt:lpstr>
      <vt:lpstr>Oman</vt:lpstr>
      <vt:lpstr>Oman</vt:lpstr>
      <vt:lpstr>Iran</vt:lpstr>
      <vt:lpstr>Iran</vt:lpstr>
      <vt:lpstr>Iran</vt:lpstr>
      <vt:lpstr>Iran</vt:lpstr>
      <vt:lpstr>Iran</vt:lpstr>
      <vt:lpstr>Iran</vt:lpstr>
      <vt:lpstr>Iran</vt:lpstr>
      <vt:lpstr>Iran</vt:lpstr>
      <vt:lpstr>Israel</vt:lpstr>
      <vt:lpstr>Israel</vt:lpstr>
      <vt:lpstr>Israel</vt:lpstr>
      <vt:lpstr>Israel</vt:lpstr>
      <vt:lpstr>Israel</vt:lpstr>
      <vt:lpstr>Palestine</vt:lpstr>
      <vt:lpstr>Jordan</vt:lpstr>
      <vt:lpstr>Jordan</vt:lpstr>
      <vt:lpstr>Jordan</vt:lpstr>
      <vt:lpstr>Jordan</vt:lpstr>
      <vt:lpstr>Jordan</vt:lpstr>
      <vt:lpstr>Jordan</vt:lpstr>
      <vt:lpstr>Jordan</vt:lpstr>
      <vt:lpstr>Jordan</vt:lpstr>
      <vt:lpstr>Jordan</vt:lpstr>
      <vt:lpstr>Jordan</vt:lpstr>
      <vt:lpstr>Jordan</vt:lpstr>
      <vt:lpstr>Qatar</vt:lpstr>
      <vt:lpstr>Qatar</vt:lpstr>
      <vt:lpstr>Qatar</vt:lpstr>
      <vt:lpstr>Bahrain</vt:lpstr>
      <vt:lpstr>Bahrain</vt:lpstr>
      <vt:lpstr>Lebanon</vt:lpstr>
      <vt:lpstr>Lebanon</vt:lpstr>
      <vt:lpstr>Lebanon</vt:lpstr>
      <vt:lpstr>Lebanon</vt:lpstr>
      <vt:lpstr>Lebanon</vt:lpstr>
      <vt:lpstr>Countries Not Visited</vt:lpstr>
      <vt:lpstr>Why I Enjoyed the Middle East</vt:lpstr>
      <vt:lpstr>Hafiz</vt:lpstr>
    </vt:vector>
  </TitlesOfParts>
  <Company>West Deptford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Venise Grossmann</dc:creator>
  <cp:lastModifiedBy>Venise Grossmann</cp:lastModifiedBy>
  <cp:revision>26</cp:revision>
  <dcterms:created xsi:type="dcterms:W3CDTF">2017-02-21T23:13:16Z</dcterms:created>
  <dcterms:modified xsi:type="dcterms:W3CDTF">2017-03-14T15:35:22Z</dcterms:modified>
</cp:coreProperties>
</file>